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72" r:id="rId8"/>
    <p:sldId id="271" r:id="rId9"/>
    <p:sldId id="273" r:id="rId10"/>
    <p:sldId id="274" r:id="rId11"/>
    <p:sldId id="275" r:id="rId12"/>
    <p:sldId id="27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62" autoAdjust="0"/>
    <p:restoredTop sz="94709"/>
  </p:normalViewPr>
  <p:slideViewPr>
    <p:cSldViewPr snapToGrid="0" snapToObjects="1">
      <p:cViewPr>
        <p:scale>
          <a:sx n="50" d="100"/>
          <a:sy n="50" d="100"/>
        </p:scale>
        <p:origin x="1518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/>
              <a:pPr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/>
              <a:t>7/29/2020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/>
              <a:t>7/29/2020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/>
              <a:t>7/29/2020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/>
              <a:t>7/29/2020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/>
              <a:t>7/29/2020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/>
              <a:t>7/29/2020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/>
              <a:t>7/29/2020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/>
              <a:t>7/29/2020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/>
              <a:t>7/29/2020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2E8BD2A-4014-4DC6-A228-4ECE6A0AA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96CA42-3323-41E5-B809-CD790B2A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EA2FE539-0B6F-4FAE-A391-B46476F46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D5A14FB-50A2-4964-8B07-EE40D1CE0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D63331C-DD2E-43D8-9511-B44EC057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B61DA0-7467-7E4E-869A-BB36BFCC0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2771" y="437513"/>
            <a:ext cx="6232398" cy="5954325"/>
          </a:xfrm>
        </p:spPr>
        <p:txBody>
          <a:bodyPr anchor="ctr"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Forgive or not To Forgive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EA01C-27A9-D842-844D-7FC3601524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257" y="1172776"/>
            <a:ext cx="3290257" cy="4512448"/>
          </a:xfrm>
        </p:spPr>
        <p:txBody>
          <a:bodyPr anchor="ctr">
            <a:norm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FORGIVENESS</a:t>
            </a:r>
          </a:p>
        </p:txBody>
      </p:sp>
    </p:spTree>
    <p:extLst>
      <p:ext uri="{BB962C8B-B14F-4D97-AF65-F5344CB8AC3E}">
        <p14:creationId xmlns:p14="http://schemas.microsoft.com/office/powerpoint/2010/main" val="180786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7A754F-7857-B641-8F27-14FDBA56E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8B258-C309-4E8A-82E7-10FFC7C3A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680632"/>
            <a:ext cx="8825659" cy="433916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Forgiving is essential to every individual regardless of the wrong or mistake that was done against a person.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Forgiving is a quality that  is possessed by a person and will be applied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from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 and sometimes from the influence of someone or something.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question that lingers in mind of various people if forgiving is a must or an optional issue that will keep peace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Worthington et al., 2018). 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stimulates the act of forgiving and hence the forgiving person could be having lots of grudge with the one being forgiven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person would  think if to forgive individuals all the time but on their side they could fail to recognize the grudges they are having.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most religions, forgiving is much advocated for and is seen as an avenue of bringing peace and harmony among conflicting sides. </a:t>
            </a:r>
            <a:endParaRPr lang="en-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70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7A754F-7857-B641-8F27-14FDBA56E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What Forgiveness Does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8B258-C309-4E8A-82E7-10FFC7C3A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680632"/>
            <a:ext cx="8825659" cy="3872029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forgiveness happens, the two parties will feel whole again and have a long satisfaction.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Forgiveness interestingly geared towards development of certain issues since the people could have slowed down some businesses.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 of forgiving does not have a timeline and should not be forced at any time but instead be allowed to take its course.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various perspectives,  forgiveness takes a great turn of events when both parties are involved and also considering arbitrators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Worthington et al., 2018)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cause of conflict when addressed fully, it makes forgiveness easier to be applied and the conflicting will feel that they have reached a win-win situation.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addresses the challenges, the efforts  both parties should apply and avoid.</a:t>
            </a:r>
            <a:endParaRPr lang="en-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002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7A754F-7857-B641-8F27-14FDBA56E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Forgiveness Happens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8B258-C309-4E8A-82E7-10FFC7C3A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680632"/>
            <a:ext cx="8825659" cy="4339168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individual should not force to be forgiven but instead earn the forgiveness and incorporate pleasing aspects to the person in grudge with.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it is possible to get a person accepting an apology or being sorry but does not do it wholeheartedly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Forgiveness has different steps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are followed and identifying them should  be a good milestone in creating talks (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Fetscherin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&amp; Sampedro, 2019)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First, discussing the main cause of a certain conflict shows that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have initiated the process and you are ready to receive and accept possible outcomes.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Misunderstanding when forgiveness is being talked or about to happen are recipe of another conflict.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Sober minds are required when trying to come up with procedures and the convincing aspects to enhance the act.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26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7A754F-7857-B641-8F27-14FDBA56E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Differences in Forgiveness.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8B258-C309-4E8A-82E7-10FFC7C3A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680632"/>
            <a:ext cx="8825659" cy="4339168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Receiving and giving forgiveness are totally distinguished things which earns time but give similar results.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Forgiveness should never be confused with reconciliation since they have differing meanings.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Reconciliation dictates a process on actions and attitudes of the offender where there is a goal  to assist reach the reconciliation process.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Forgiveness is conscious and a decision that is deliberate to enable feelings be released toward a group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Fetscherin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&amp; Sampedro, 2019)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Regardless of an individual if he requires the forgiveness, when it happens, then the act is regarded as forgiveness.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important to note that if a person forgives the other whether in deep conflict or a minor mistake, it does not mean that condoning offenses are allowed or excusing of wrong doings is inevitable</a:t>
            </a:r>
          </a:p>
        </p:txBody>
      </p:sp>
    </p:spTree>
    <p:extLst>
      <p:ext uri="{BB962C8B-B14F-4D97-AF65-F5344CB8AC3E}">
        <p14:creationId xmlns:p14="http://schemas.microsoft.com/office/powerpoint/2010/main" val="1657336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7A754F-7857-B641-8F27-14FDBA56E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is Forgiveness Vital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8B258-C309-4E8A-82E7-10FFC7C3A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680632"/>
            <a:ext cx="8825659" cy="4339168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Screwing up in day to day activities while relating with other people is human indeed and human are subjected on making mistakes.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should know that all individuals are flawed human beings who are likely to behave or misbehave intentionally or unintentionally.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Especially in relationships there are things that are  said to be biggies and others not so biggies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Fiasse, 2018)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actions and terms are often said to cause sense of betrayals, sorrow, strife and disagreements.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Living with a partner, people or family with less or no conflicts is important to enhance peace and unity.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make it possible it is vital to keep the words on forgiving every time when relating with others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280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7A754F-7857-B641-8F27-14FDBA56E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People Define Forgiveness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8B258-C309-4E8A-82E7-10FFC7C3A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680632"/>
            <a:ext cx="8825659" cy="4057559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one forgives it does not mean it is an avenue or a way of showing that wrongdoing was justifiable.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Deciding what a person did was okay or you supporting it does not mean you have achieved true forgiveness.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person  forgives, it does not mean that the wrong should be forgotten but actually in real sense it is not even possible.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Forgiveness means that the negativity is done with and the feeling of a person being hurt is let go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Fiasse, 2018)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forgiveness act is enacted or started, it means that salvaging a relationship will be possible.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sometimes think forgiveness is a just applying the word sorry in our statements  and finally all is welcomed if good. </a:t>
            </a:r>
          </a:p>
        </p:txBody>
      </p:sp>
    </p:spTree>
    <p:extLst>
      <p:ext uri="{BB962C8B-B14F-4D97-AF65-F5344CB8AC3E}">
        <p14:creationId xmlns:p14="http://schemas.microsoft.com/office/powerpoint/2010/main" val="1164650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A754F-7857-B641-8F27-14FDBA56E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Forgiveness in Various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8B258-C309-4E8A-82E7-10FFC7C3A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51651"/>
            <a:ext cx="8825659" cy="4147932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Pingleton defines forgiveness as relinquishing the right thing and retaliating subsequently to injury.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states that forgiveness anticipates, recognizes and attempts  to mitigate on Lex Talionis or rather the Talon law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means human organism universal and reflexive propensity for retribution and retaliation in the face of pain and hurt at the hand of another aspect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theory, forgiveness is understood as antithesis that is comprised in individuals natural and also as a good predictable response to various victimization or violation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Fiasse, 2018)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popular understanding of forgiveness according to the theory is allowing some things go off over time where the release is focused on anger.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623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A754F-7857-B641-8F27-14FDBA56E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Recovering From Trauma Through Forgiveness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8B258-C309-4E8A-82E7-10FFC7C3A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92625"/>
            <a:ext cx="8825659" cy="4200940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Forgiveness might play a significant in assisting a person recover from trauma and the healing process starts when forgiveness happens.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researches has indicated  that forgiveness does not fully support healing process in case of the trauma.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Holding grudges, being vengeful, bitter, resentful, or either chronically angry and hated are unhealthy instances that exacerbate trauma.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Forgiveness has the power to emotional and physical healing and it is seemingly contributing to distinguished instances for the psychological impacts to  a persons health and well being (</a:t>
            </a: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Nussbaum, 2016)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Interpersonal trauma harms individual  but people should not regards forgiveness on healing if there are other alternatives that Medicare should give or direct but instead focus and other options.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89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A754F-7857-B641-8F27-14FDBA56E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forgiving a myth or selfless act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8B258-C309-4E8A-82E7-10FFC7C3A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570921"/>
            <a:ext cx="8825659" cy="3134139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should incorporate forgiveness in whatever they do and make sure the process is justifiable to the parties.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an  popular indication of forgiveness  being referred as a myth but it should  not be regarded as so (</a:t>
            </a: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Fetscherin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&amp; Sampedro, 2019)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Forgiveness is neither a selfless act nor a myth and it is an aspect that assist people  to find self.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 forgiveness is regarded as a  selfless act, then, it should not be practiced by religious people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always hope when forgiveness is not forced by one party to convince third partyo certain issue.</a:t>
            </a:r>
          </a:p>
        </p:txBody>
      </p:sp>
    </p:spTree>
    <p:extLst>
      <p:ext uri="{BB962C8B-B14F-4D97-AF65-F5344CB8AC3E}">
        <p14:creationId xmlns:p14="http://schemas.microsoft.com/office/powerpoint/2010/main" val="703546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A754F-7857-B641-8F27-14FDBA56E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8B258-C309-4E8A-82E7-10FFC7C3A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92625"/>
            <a:ext cx="8825659" cy="359170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important to note that forgiveness is vital for our own growth and happiness to live in peace and harmony.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person holds on to resentment, pain, hurt or to anger means that if forgiving will not be applied then we a likely to have more harm than offender.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forgiveness is applied then it helps one to live freely again and feel like he has recovered from a thing and is whole a gain.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Forgiveness is not a selfless act and assists us to move on without seeking revenge and avoid anger at all times.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07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A5C41-C4FC-49DB-ACC4-16F3B3612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96C02-5F9A-42C8-A6E8-DC2AD0BD2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9563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Fetscherin, M., &amp; Sampedro, A. (2019). Brand forgiveness. </a:t>
            </a:r>
            <a:r>
              <a:rPr lang="en-US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Product &amp; Brand Management</a:t>
            </a: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Fiasse, G. (2018). Forgiveness in Ricoeur. </a:t>
            </a:r>
            <a:r>
              <a:rPr lang="en-US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Phenomenology and Forgiveness</a:t>
            </a: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85-102.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Nussbaum, M. C. (2016). </a:t>
            </a:r>
            <a:r>
              <a:rPr lang="en-US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Anger and forgiveness: Resentment, generosity, justice</a:t>
            </a: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Oxford University Press.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Worthington Jr, E. L., Griffin, B. J., &amp; Provencher, C. (2018). </a:t>
            </a:r>
            <a:r>
              <a:rPr lang="en-US" b="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Forgiveness</a:t>
            </a:r>
            <a:r>
              <a:rPr lang="en-US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Routledge/Taylor &amp; Francis Group.</a:t>
            </a:r>
            <a:endParaRPr lang="en-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5722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551</TotalTime>
  <Words>1394</Words>
  <Application>Microsoft Office PowerPoint</Application>
  <PresentationFormat>Widescreen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Times New Roman</vt:lpstr>
      <vt:lpstr>Wingdings 3</vt:lpstr>
      <vt:lpstr>Ion Boardroom</vt:lpstr>
      <vt:lpstr>To Forgive or not To Forgive</vt:lpstr>
      <vt:lpstr>Introduction</vt:lpstr>
      <vt:lpstr>What Forgiveness Does</vt:lpstr>
      <vt:lpstr>How Forgiveness Happens</vt:lpstr>
      <vt:lpstr>Differences in Forgiveness. </vt:lpstr>
      <vt:lpstr>Why is Forgiveness Vital</vt:lpstr>
      <vt:lpstr>How People Define Forgiveness</vt:lpstr>
      <vt:lpstr>Definition of Forgiveness in Various</vt:lpstr>
      <vt:lpstr>Recovering From Trauma Through Forgiveness</vt:lpstr>
      <vt:lpstr>Is forgiving a myth or selfless act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4- School Safety Principles</dc:title>
  <dc:creator>Michael Pregot</dc:creator>
  <cp:lastModifiedBy>JOSEPH</cp:lastModifiedBy>
  <cp:revision>56</cp:revision>
  <dcterms:created xsi:type="dcterms:W3CDTF">2020-03-25T16:09:10Z</dcterms:created>
  <dcterms:modified xsi:type="dcterms:W3CDTF">2020-07-29T15:29:47Z</dcterms:modified>
</cp:coreProperties>
</file>